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318" r:id="rId3"/>
    <p:sldId id="313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17F849-7BC0-45FD-8AAF-73EB4F6854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369F87F-0F21-49A1-8E46-84C86B28A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0EC000-2889-4EDA-B7C4-4AAC165B5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C42CDA-6296-4B07-8B31-024F5A7D4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5C9714E-FEA1-4DEC-8242-F6C1EA5B4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37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F8DE28-66D4-451C-BD7C-738E006E9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55B2734-F349-409F-A1DA-3F61297614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F23BC1-7A80-4E7E-8DEA-3FFCE2BBA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C9CDC4-EF90-41BF-90A6-1CAAE6F4DE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490A77E-EAA9-4861-A1A7-03CFE68CE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342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1ED1708-98D1-41BD-A592-AD01A18C45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702D5A3-EEDA-47B5-A77F-1F0FA72F7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0529F0-617A-4B1D-8A3C-BCCB0AC6B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8F061-EEE3-43C4-808C-5A2D0A196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8CEEDC-119C-4C65-A64D-579C7BF46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4121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A92A6-9693-476E-AC4E-88ED88325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0B9EB19-4BA0-49F6-BFE9-05266EFA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C24A58-6DA4-4CD6-90CA-D593F9641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012CF6-89D3-4379-BE31-447F88A34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D77263-76C5-4630-9B20-789A55D1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935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159A7E-8614-4327-9DEE-650DFD733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A553178-BAF0-4C23-A827-017B62A3F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507417-1A4A-4FF0-B0A4-89407152C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8FAB2F-73F7-4A81-ABB1-CF8701B5F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168F92-0B40-4B28-A557-920A19BB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084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25240E-BD2E-4AC7-90F0-1A1B876A8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03CBD51-D0C1-4304-B6AA-56B55EFD98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702DEC0-D0F1-432B-8CC1-FDACEFD02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90F5FF6-A31F-4769-8AA7-299882B54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CCEF30-AEC5-4014-A40E-DF89E3271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D4ECE14-D126-4DC2-973D-92AD332C2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801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B97F2FA-4168-4D09-921D-52C7EEC5E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EDF7F3-B4E7-40C9-8536-DB86B14737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BD086B1-ADE9-4CC0-867B-00D94B51CE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6A5256E8-55E2-4E17-8A2C-64E3B67A2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447320-9C14-4BB5-93D3-4ED3E060F4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0494FF-BEC7-4339-9C4A-AD3040529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DAFCF93-B654-4B13-8C9B-BB6E7434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F43356C-C573-455B-8487-010F6E00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44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B13CB0-5102-41E5-9499-EA96E1923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618FDDA-B684-4493-868D-463B8FAB9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6EB2693-4BBD-4A81-ACBB-B648A28C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AAC3646-AA98-4B14-82CE-DBDE01A59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9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6B9533F-8FDD-4BE7-9989-D771C4709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20B6AB5-1CDD-4521-845A-4B2D67DE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D9761FE-A8BC-4C9E-862E-E5D76F0C7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222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1E004A-49BF-4580-B750-10E519CE33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5A8F6BC-1CA9-409F-8F4D-C7EEA7CA3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CDF52D-9601-49B3-8D99-0196520D6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A7958F4-7B0D-48AB-AA1A-27DA84A42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A685274-6ED0-4E04-A782-6AA985A28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B029CEE-3296-47B0-A1F5-71745F388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41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E75C13-E8C3-425C-ACBD-EB568E756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9444337-1CCF-47DA-A367-108492AB0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DEF79F3-1D67-4462-98FF-0CD1D16E8B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4B1D34-D454-4827-AB35-12EFE7EE7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16911D6-2F87-48D3-914F-2B5AB27B2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0138664-85F4-4FF8-8CC8-82103CBA0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56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F891ACB-8623-4107-986F-339DA6149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D7524C4-8F0A-4A3E-B3BD-0A516B837C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52B099-9ECD-4F63-8262-6CB991318D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A2020-82D9-4F49-9ED2-54821F2D0F3F}" type="datetimeFigureOut">
              <a:rPr kumimoji="1" lang="ja-JP" altLang="en-US" smtClean="0"/>
              <a:t>2020/9/19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E451B-F677-4F19-8849-A444BEE754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E7282D-4599-40B4-A4CF-D421122EE9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D049C-D3DF-4049-BD02-DEA41FDCED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99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51D8A5-99E2-4D8A-9629-C22DA7AD20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症例情報　どちらかでもアングル</a:t>
            </a:r>
            <a:r>
              <a:rPr lang="en-US" altLang="ja-JP" dirty="0"/>
              <a:t>Ⅱ</a:t>
            </a:r>
            <a:r>
              <a:rPr lang="ja-JP" altLang="en-US" dirty="0"/>
              <a:t>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DE0567-2B09-4291-86C6-88EABC079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73126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Ⅱ</a:t>
            </a:r>
            <a:r>
              <a:rPr lang="ja-JP" altLang="en-US" dirty="0"/>
              <a:t>級の程度　　　　右　　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quarter     half       full</a:t>
            </a:r>
            <a:r>
              <a:rPr lang="ja-JP" altLang="en-US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　　　</a:t>
            </a:r>
            <a:r>
              <a:rPr lang="en-US" altLang="ja-JP" dirty="0"/>
              <a:t>Ⅰ</a:t>
            </a:r>
            <a:r>
              <a:rPr lang="ja-JP" altLang="en-US" dirty="0"/>
              <a:t>級　　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                                  左　　</a:t>
            </a:r>
            <a:r>
              <a:rPr lang="en-US" altLang="ja-JP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quarter     half       full</a:t>
            </a:r>
            <a:r>
              <a:rPr lang="ja-JP" altLang="en-US" b="1" i="0" dirty="0">
                <a:solidFill>
                  <a:srgbClr val="5F6368"/>
                </a:solidFill>
                <a:effectLst/>
                <a:latin typeface="arial" panose="020B0604020202020204" pitchFamily="34" charset="0"/>
              </a:rPr>
              <a:t>　　　</a:t>
            </a:r>
            <a:r>
              <a:rPr lang="en-US" altLang="ja-JP" dirty="0"/>
              <a:t>Ⅰ</a:t>
            </a:r>
            <a:r>
              <a:rPr lang="ja-JP" altLang="en-US" dirty="0"/>
              <a:t>級　　　</a:t>
            </a:r>
            <a:endParaRPr lang="en-US" altLang="ja-JP" dirty="0"/>
          </a:p>
          <a:p>
            <a:r>
              <a:rPr lang="ja-JP" altLang="en-US" dirty="0"/>
              <a:t>上下３番の関係　　右　　</a:t>
            </a:r>
            <a:r>
              <a:rPr lang="en-US" altLang="ja-JP" dirty="0"/>
              <a:t>Ⅰ</a:t>
            </a:r>
            <a:r>
              <a:rPr lang="ja-JP" altLang="en-US" dirty="0"/>
              <a:t>級　　　</a:t>
            </a:r>
            <a:r>
              <a:rPr lang="en-US" altLang="ja-JP" dirty="0"/>
              <a:t>Ⅱ</a:t>
            </a:r>
            <a:r>
              <a:rPr lang="ja-JP" altLang="en-US" dirty="0"/>
              <a:t>級　　　</a:t>
            </a:r>
            <a:r>
              <a:rPr lang="en-US" altLang="ja-JP" dirty="0"/>
              <a:t>Ⅲ</a:t>
            </a:r>
            <a:r>
              <a:rPr lang="ja-JP" altLang="en-US" dirty="0"/>
              <a:t>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　　　　　　　　　左　　</a:t>
            </a:r>
            <a:r>
              <a:rPr lang="en-US" altLang="ja-JP" dirty="0"/>
              <a:t>Ⅰ</a:t>
            </a:r>
            <a:r>
              <a:rPr lang="ja-JP" altLang="en-US" dirty="0"/>
              <a:t>級　　　</a:t>
            </a:r>
            <a:r>
              <a:rPr lang="en-US" altLang="ja-JP" dirty="0"/>
              <a:t>Ⅱ</a:t>
            </a:r>
            <a:r>
              <a:rPr lang="ja-JP" altLang="en-US" dirty="0"/>
              <a:t>級　　　</a:t>
            </a:r>
            <a:r>
              <a:rPr lang="en-US" altLang="ja-JP" dirty="0"/>
              <a:t>Ⅲ</a:t>
            </a:r>
            <a:r>
              <a:rPr lang="ja-JP" altLang="en-US" dirty="0"/>
              <a:t>級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口元の突出感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オーバーバイト　　　</a:t>
            </a:r>
            <a:r>
              <a:rPr lang="en-US" altLang="ja-JP" dirty="0"/>
              <a:t>DEEP        MEAN          OPEN</a:t>
            </a:r>
          </a:p>
          <a:p>
            <a:r>
              <a:rPr lang="ja-JP" altLang="en-US" dirty="0"/>
              <a:t>下顎下縁平面　　　　</a:t>
            </a:r>
            <a:r>
              <a:rPr lang="en-US" altLang="ja-JP" dirty="0"/>
              <a:t>LOW</a:t>
            </a:r>
            <a:r>
              <a:rPr lang="ja-JP" altLang="en-US" dirty="0"/>
              <a:t>　　　</a:t>
            </a:r>
            <a:r>
              <a:rPr lang="en-US" altLang="ja-JP" dirty="0"/>
              <a:t>MEAN</a:t>
            </a:r>
            <a:r>
              <a:rPr lang="ja-JP" altLang="en-US" dirty="0"/>
              <a:t>　　　</a:t>
            </a:r>
            <a:r>
              <a:rPr lang="en-US" altLang="ja-JP" dirty="0"/>
              <a:t>HIGH</a:t>
            </a:r>
          </a:p>
          <a:p>
            <a:endParaRPr lang="en-US" altLang="ja-JP" dirty="0"/>
          </a:p>
          <a:p>
            <a:r>
              <a:rPr lang="ja-JP" altLang="en-US" dirty="0"/>
              <a:t>ディスクレパンシー　　　上　　　　　</a:t>
            </a:r>
            <a:r>
              <a:rPr lang="en-US" altLang="ja-JP" dirty="0"/>
              <a:t>mm   </a:t>
            </a:r>
            <a:r>
              <a:rPr lang="ja-JP" altLang="en-US" dirty="0"/>
              <a:t>　　下　　　　　</a:t>
            </a:r>
            <a:r>
              <a:rPr lang="en-US" altLang="ja-JP" dirty="0"/>
              <a:t>mm</a:t>
            </a:r>
          </a:p>
        </p:txBody>
      </p:sp>
    </p:spTree>
    <p:extLst>
      <p:ext uri="{BB962C8B-B14F-4D97-AF65-F5344CB8AC3E}">
        <p14:creationId xmlns:p14="http://schemas.microsoft.com/office/powerpoint/2010/main" val="1994501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E76B5C1-1558-4068-A61C-C32B7925F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診断　　どちらかでもアングル</a:t>
            </a:r>
            <a:r>
              <a:rPr kumimoji="1" lang="en-US" altLang="ja-JP" dirty="0"/>
              <a:t>Ⅱ</a:t>
            </a:r>
            <a:r>
              <a:rPr kumimoji="1" lang="ja-JP" altLang="en-US" dirty="0"/>
              <a:t>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251A11C-1B22-48BC-8B26-CF23D8F30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症例の概要</a:t>
            </a:r>
            <a:endParaRPr kumimoji="1"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治療方針　　右　　　抜歯　</a:t>
            </a:r>
            <a:r>
              <a:rPr kumimoji="1" lang="en-US" altLang="ja-JP" dirty="0"/>
              <a:t>or  </a:t>
            </a:r>
            <a:r>
              <a:rPr kumimoji="1" lang="ja-JP" altLang="en-US" dirty="0"/>
              <a:t>非抜歯　</a:t>
            </a:r>
            <a:r>
              <a:rPr kumimoji="1" lang="en-US" altLang="ja-JP" dirty="0"/>
              <a:t>or </a:t>
            </a:r>
            <a:r>
              <a:rPr kumimoji="1" lang="ja-JP" altLang="en-US" dirty="0"/>
              <a:t>　フルクラス</a:t>
            </a:r>
            <a:r>
              <a:rPr kumimoji="1" lang="en-US" altLang="ja-JP" dirty="0"/>
              <a:t>Ⅱ</a:t>
            </a:r>
          </a:p>
          <a:p>
            <a:pPr marL="0" indent="0">
              <a:buNone/>
            </a:pPr>
            <a:r>
              <a:rPr kumimoji="1" lang="ja-JP" altLang="en-US" dirty="0"/>
              <a:t>　　　　　　　左</a:t>
            </a:r>
            <a:r>
              <a:rPr kumimoji="1" lang="en-US" altLang="ja-JP" dirty="0"/>
              <a:t>   </a:t>
            </a:r>
            <a:r>
              <a:rPr kumimoji="1" lang="ja-JP" altLang="en-US" dirty="0"/>
              <a:t>　　抜歯　</a:t>
            </a:r>
            <a:r>
              <a:rPr kumimoji="1" lang="en-US" altLang="ja-JP" dirty="0"/>
              <a:t>or  </a:t>
            </a:r>
            <a:r>
              <a:rPr kumimoji="1" lang="ja-JP" altLang="en-US" dirty="0"/>
              <a:t>非抜歯　</a:t>
            </a:r>
            <a:r>
              <a:rPr kumimoji="1" lang="en-US" altLang="ja-JP" dirty="0"/>
              <a:t>or </a:t>
            </a:r>
            <a:r>
              <a:rPr kumimoji="1" lang="ja-JP" altLang="en-US" dirty="0"/>
              <a:t>　フルクラス</a:t>
            </a:r>
            <a:r>
              <a:rPr kumimoji="1" lang="en-US" altLang="ja-JP" dirty="0"/>
              <a:t>Ⅱ</a:t>
            </a:r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/>
              <a:t>抜歯部位</a:t>
            </a:r>
            <a:endParaRPr lang="en-US" altLang="ja-JP" dirty="0"/>
          </a:p>
          <a:p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/>
              <a:t>備考　　</a:t>
            </a: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01C00F3-7D9A-4539-B94E-88FA40CB2D00}"/>
              </a:ext>
            </a:extLst>
          </p:cNvPr>
          <p:cNvCxnSpPr/>
          <p:nvPr/>
        </p:nvCxnSpPr>
        <p:spPr>
          <a:xfrm>
            <a:off x="4212404" y="4654193"/>
            <a:ext cx="444871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>
            <a:extLst>
              <a:ext uri="{FF2B5EF4-FFF2-40B4-BE49-F238E27FC236}">
                <a16:creationId xmlns:a16="http://schemas.microsoft.com/office/drawing/2014/main" id="{AE6FF225-7135-46EF-9155-3BEAB1FACBFE}"/>
              </a:ext>
            </a:extLst>
          </p:cNvPr>
          <p:cNvCxnSpPr/>
          <p:nvPr/>
        </p:nvCxnSpPr>
        <p:spPr>
          <a:xfrm>
            <a:off x="6380252" y="4052057"/>
            <a:ext cx="0" cy="12042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88B3AD8-9D50-4766-A022-9D4B0A525124}"/>
              </a:ext>
            </a:extLst>
          </p:cNvPr>
          <p:cNvSpPr txBox="1"/>
          <p:nvPr/>
        </p:nvSpPr>
        <p:spPr>
          <a:xfrm>
            <a:off x="4580562" y="4133415"/>
            <a:ext cx="14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８　　５４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7121C4-E154-443F-8C83-717A63710FC3}"/>
              </a:ext>
            </a:extLst>
          </p:cNvPr>
          <p:cNvSpPr txBox="1"/>
          <p:nvPr/>
        </p:nvSpPr>
        <p:spPr>
          <a:xfrm>
            <a:off x="4580561" y="4861580"/>
            <a:ext cx="14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８　　５４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5BAE5645-6784-4DAA-BCC9-1B23F24408A6}"/>
              </a:ext>
            </a:extLst>
          </p:cNvPr>
          <p:cNvSpPr txBox="1"/>
          <p:nvPr/>
        </p:nvSpPr>
        <p:spPr>
          <a:xfrm>
            <a:off x="6804917" y="4135050"/>
            <a:ext cx="14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４５　　８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2281F78-B27F-4AA7-BD32-6A5DEC59CCC0}"/>
              </a:ext>
            </a:extLst>
          </p:cNvPr>
          <p:cNvSpPr txBox="1"/>
          <p:nvPr/>
        </p:nvSpPr>
        <p:spPr>
          <a:xfrm>
            <a:off x="6804916" y="4896434"/>
            <a:ext cx="1431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４５　　８</a:t>
            </a:r>
          </a:p>
        </p:txBody>
      </p:sp>
    </p:spTree>
    <p:extLst>
      <p:ext uri="{BB962C8B-B14F-4D97-AF65-F5344CB8AC3E}">
        <p14:creationId xmlns:p14="http://schemas.microsoft.com/office/powerpoint/2010/main" val="145541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F63F71-4983-4564-8BDA-08EABCE62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質問したいこと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F49D683-0564-4459-9981-057ECB1115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4016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119</Words>
  <Application>Microsoft Office PowerPoint</Application>
  <PresentationFormat>ワイド画面</PresentationFormat>
  <Paragraphs>29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游ゴシック</vt:lpstr>
      <vt:lpstr>游ゴシック Light</vt:lpstr>
      <vt:lpstr>Arial</vt:lpstr>
      <vt:lpstr>Arial</vt:lpstr>
      <vt:lpstr>Office テーマ</vt:lpstr>
      <vt:lpstr>症例情報　どちらかでもアングルⅡ級</vt:lpstr>
      <vt:lpstr>診断　　どちらかでもアングルⅡ級</vt:lpstr>
      <vt:lpstr>質問したいこと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症例相談受け付けています</dc:title>
  <dc:creator>Keisuke Mine</dc:creator>
  <cp:lastModifiedBy>Keisuke Mine</cp:lastModifiedBy>
  <cp:revision>22</cp:revision>
  <dcterms:created xsi:type="dcterms:W3CDTF">2020-09-16T21:38:15Z</dcterms:created>
  <dcterms:modified xsi:type="dcterms:W3CDTF">2020-09-19T01:27:50Z</dcterms:modified>
</cp:coreProperties>
</file>