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7" r:id="rId3"/>
    <p:sldId id="258" r:id="rId4"/>
    <p:sldId id="260" r:id="rId5"/>
    <p:sldId id="261" r:id="rId6"/>
    <p:sldId id="311" r:id="rId7"/>
    <p:sldId id="25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7F849-7BC0-45FD-8AAF-73EB4F685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69F87F-0F21-49A1-8E46-84C86B28A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EC000-2889-4EDA-B7C4-4AAC165B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C42CDA-6296-4B07-8B31-024F5A7D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9714E-FEA1-4DEC-8242-F6C1EA5B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3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8DE28-66D4-451C-BD7C-738E006E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5B2734-F349-409F-A1DA-3F6129761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F23BC1-7A80-4E7E-8DEA-3FFCE2BB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C9CDC4-EF90-41BF-90A6-1CAAE6F4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90A77E-EAA9-4861-A1A7-03CFE68C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ED1708-98D1-41BD-A592-AD01A18C4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02D5A3-EEDA-47B5-A77F-1F0FA72F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0529F0-617A-4B1D-8A3C-BCCB0AC6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B8F061-EEE3-43C4-808C-5A2D0A19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8CEEDC-119C-4C65-A64D-579C7BF4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1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A92A6-9693-476E-AC4E-88ED8832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B9EB19-4BA0-49F6-BFE9-05266EFA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C24A58-6DA4-4CD6-90CA-D593F964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012CF6-89D3-4379-BE31-447F88A3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D77263-76C5-4630-9B20-789A55D1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3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59A7E-8614-4327-9DEE-650DFD73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53178-BAF0-4C23-A827-017B62A3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07417-1A4A-4FF0-B0A4-89407152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8FAB2F-73F7-4A81-ABB1-CF8701B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168F92-0B40-4B28-A557-920A19B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5240E-BD2E-4AC7-90F0-1A1B876A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CBD51-D0C1-4304-B6AA-56B55EFD9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02DEC0-D0F1-432B-8CC1-FDACEFD0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0F5FF6-A31F-4769-8AA7-299882B5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CCEF30-AEC5-4014-A40E-DF89E327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ECE14-D126-4DC2-973D-92AD332C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80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97F2FA-4168-4D09-921D-52C7EEC5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EDF7F3-B4E7-40C9-8536-DB86B147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D086B1-ADE9-4CC0-867B-00D94B51C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5256E8-55E2-4E17-8A2C-64E3B67A2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447320-9C14-4BB5-93D3-4ED3E060F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0494FF-BEC7-4339-9C4A-AD304052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AFCF93-B654-4B13-8C9B-BB6E7434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F43356C-C573-455B-8487-010F6E00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44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13CB0-5102-41E5-9499-EA96E192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18FDDA-B684-4493-868D-463B8FAB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EB2693-4BBD-4A81-ACBB-B648A28C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AC3646-AA98-4B14-82CE-DBDE01A5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8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B9533F-8FDD-4BE7-9989-D771C470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0B6AB5-1CDD-4521-845A-4B2D67DE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9761FE-A8BC-4C9E-862E-E5D76F0C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22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E004A-49BF-4580-B750-10E519CE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A8F6BC-1CA9-409F-8F4D-C7EEA7CA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CDF52D-9601-49B3-8D99-0196520D6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7958F4-7B0D-48AB-AA1A-27DA84A4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685274-6ED0-4E04-A782-6AA985A2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29CEE-3296-47B0-A1F5-71745F38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75C13-E8C3-425C-ACBD-EB568E75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444337-1CCF-47DA-A367-108492AB0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EF79F3-1D67-4462-98FF-0CD1D16E8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4B1D34-D454-4827-AB35-12EFE7E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6911D6-2F87-48D3-914F-2B5AB27B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138664-85F4-4FF8-8CC8-82103CBA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5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891ACB-8623-4107-986F-339DA614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7524C4-8F0A-4A3E-B3BD-0A516B837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52B099-9ECD-4F63-8262-6CB991318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2020-82D9-4F49-9ED2-54821F2D0F3F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8E451B-F677-4F19-8849-A444BEE75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E7282D-4599-40B4-A4CF-D421122EE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049C-D3DF-4049-BD02-DEA41FDCE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413DA0D-FA1F-4A96-B863-0EDE1CCA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投稿先生の情報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6EBD1B-280D-407E-82F0-3A4672C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住所　　　　　　　　　　　　　　　　　　　　県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名前（ニックネーム可）　　　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クラス　　　　　　　　　　　　　　級　</a:t>
            </a:r>
          </a:p>
        </p:txBody>
      </p:sp>
    </p:spTree>
    <p:extLst>
      <p:ext uri="{BB962C8B-B14F-4D97-AF65-F5344CB8AC3E}">
        <p14:creationId xmlns:p14="http://schemas.microsoft.com/office/powerpoint/2010/main" val="326427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240D144-8370-4BDD-B7B3-CD012F00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患者情報　　　新規　　　途中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6CA2700-75AA-4366-8C6E-AE6E7AF6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204"/>
            <a:ext cx="10515600" cy="4707759"/>
          </a:xfrm>
        </p:spPr>
        <p:txBody>
          <a:bodyPr>
            <a:normAutofit/>
          </a:bodyPr>
          <a:lstStyle/>
          <a:p>
            <a:r>
              <a:rPr lang="ja-JP" altLang="en-US" dirty="0"/>
              <a:t>患者番号　　　　</a:t>
            </a:r>
            <a:endParaRPr lang="en-US" altLang="ja-JP" dirty="0"/>
          </a:p>
          <a:p>
            <a:endParaRPr lang="en-US" altLang="ja-JP"/>
          </a:p>
          <a:p>
            <a:r>
              <a:rPr lang="ja-JP" altLang="en-US"/>
              <a:t>性別　　　　　　　　　</a:t>
            </a:r>
            <a:r>
              <a:rPr lang="ja-JP" altLang="en-US" dirty="0"/>
              <a:t>男性　　　　女性</a:t>
            </a:r>
            <a:endParaRPr lang="en-US" altLang="ja-JP" dirty="0"/>
          </a:p>
          <a:p>
            <a:r>
              <a:rPr lang="ja-JP" altLang="en-US" dirty="0"/>
              <a:t>初診日　　　　　　　　　　年　　　月　　　日</a:t>
            </a:r>
            <a:endParaRPr lang="en-US" altLang="ja-JP" dirty="0"/>
          </a:p>
          <a:p>
            <a:r>
              <a:rPr lang="ja-JP" altLang="en-US" dirty="0"/>
              <a:t>初診時年齢　　　　　　　　歳　　　　　ヶ月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主訴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属性　　　患者　　　　家族（　　　）　　　スタッフ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12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17E3E0-509A-473B-86E0-B205F5A9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99" y="19020"/>
            <a:ext cx="9840256" cy="68389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99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F79F7-3824-4855-88D2-3BDB3CA96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r="1" b="10516"/>
          <a:stretch/>
        </p:blipFill>
        <p:spPr bwMode="auto">
          <a:xfrm>
            <a:off x="1463743" y="477749"/>
            <a:ext cx="9562834" cy="48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60A91C-D473-41EA-AB55-7F310A326BB4}"/>
              </a:ext>
            </a:extLst>
          </p:cNvPr>
          <p:cNvSpPr txBox="1"/>
          <p:nvPr/>
        </p:nvSpPr>
        <p:spPr>
          <a:xfrm>
            <a:off x="306513" y="5733920"/>
            <a:ext cx="1079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所見</a:t>
            </a:r>
          </a:p>
        </p:txBody>
      </p:sp>
    </p:spTree>
    <p:extLst>
      <p:ext uri="{BB962C8B-B14F-4D97-AF65-F5344CB8AC3E}">
        <p14:creationId xmlns:p14="http://schemas.microsoft.com/office/powerpoint/2010/main" val="388344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47C93-5E62-4703-8CD4-3A26AB0FB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 b="70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e\Desktop\表示画像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28362" r="30241" b="12073"/>
          <a:stretch/>
        </p:blipFill>
        <p:spPr bwMode="auto">
          <a:xfrm>
            <a:off x="528809" y="532265"/>
            <a:ext cx="10686978" cy="57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5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51D8A5-99E2-4D8A-9629-C22DA7AD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症例情報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E0567-2B09-4291-86C6-88EABC07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ja-JP" altLang="en-US" dirty="0"/>
              <a:t>アングル分類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左右とも　　　　　　　　　級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右　　　　　　　　　級　　左　　　　　　　　　級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早期接触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問題なし　　</a:t>
            </a:r>
            <a:r>
              <a:rPr lang="en-US" altLang="ja-JP" dirty="0"/>
              <a:t>or        </a:t>
            </a:r>
            <a:r>
              <a:rPr lang="ja-JP" altLang="en-US" dirty="0"/>
              <a:t>実際の顎位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右　　　　　　　　　級　　左　　　　　　　　　級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103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81</Words>
  <Application>Microsoft Office PowerPoint</Application>
  <PresentationFormat>ワイド画面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投稿先生の情報</vt:lpstr>
      <vt:lpstr>患者情報　　　新規　　　途中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症例情報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症例相談受け付けています</dc:title>
  <dc:creator>Keisuke Mine</dc:creator>
  <cp:lastModifiedBy>Keisuke Mine</cp:lastModifiedBy>
  <cp:revision>23</cp:revision>
  <dcterms:created xsi:type="dcterms:W3CDTF">2020-09-16T21:38:15Z</dcterms:created>
  <dcterms:modified xsi:type="dcterms:W3CDTF">2020-09-20T01:33:44Z</dcterms:modified>
</cp:coreProperties>
</file>